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170957-4E96-E2F8-BCC8-9BD30F94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A9FFE74-D5D6-90F4-B40B-A0BC0FFCD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F9A64F5-C072-E429-BB69-8BF58288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488BE90-9E07-24EB-817B-FBE82877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3850FC8-0492-EF1C-DB79-D4A63824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102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FB111C-FDF4-E1B7-2EF1-FB434F78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F53FF69-FC93-31CA-6537-A97448C2D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661F1EE-CE8D-9085-05EA-A53C5AF9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F0F95DB-3EC0-15FE-0751-931F0ED0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9B7920F-C498-E918-C550-A98E0F45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485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4D4CF8E5-2844-4EBD-64EA-D4DBC5BDF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8A16868-01DF-63BA-74AB-8AC7BAB5F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EC10BA5-AB85-0595-385B-B7C57514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3BF908B-1352-41F6-765E-43D0D35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48D930B-02FA-9490-EB3C-9A8073D9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834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2FA66BE-CB2D-9E7D-74A3-BB35E4F6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9F637C-DC6B-971D-5646-2B2606EB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EE729C8-AA9A-9814-C951-806FC51A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C0565F3-01F4-D2A0-42E5-EE9536B0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27F5412-1027-A5E4-497A-EFC9DC4A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4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E0D886-90BB-9322-CF23-C072CEFB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B3ED094-E8C4-7C26-58C4-AC2A16A1F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9506EC9-A0E7-F540-2793-FFED9C3B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DAD7168-755A-8FF7-AAEF-602520C7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132EAC9-260D-A24A-A18E-4A39504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04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A15537F-E587-B020-9377-96F43FCD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01504F8-40DF-2184-7AC2-812D07508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4494278-E6B2-4F01-081D-AE33B360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E9D145B-5434-BAC1-EC3C-D7826AB2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44C3DFF-EB19-5F7E-047B-C0C114CD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AA38088-43DD-E2FD-EAA0-C25DC8DA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746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4A6446-1412-2215-56F1-326802C7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0D7CE1D-E7A1-149C-306B-2633840B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6E2C630-C224-3543-1FBE-4862F302B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7809DABF-0B76-E7B7-372E-CF6C15D13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F0CDBE66-64DC-01D6-A5C1-AC3741BA5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69DCA41-1220-C379-C553-CAFF171D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1C5D2D1-805E-EB3F-958D-6F4EB55D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FC3B5404-6009-12C7-09C4-99333C08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84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7A5A80-1AF6-A72C-63B6-1234A0BB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A60E287-98B0-01CD-8847-6FAC6896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34D2052-F8FA-7712-1700-AA59A01A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B711AC5-BD64-6422-8154-166F6D44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063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5CF42BEE-9087-0204-4016-CAFBEEE9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01C17A42-ABE6-0D26-C6D1-DD891D43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3BF9B45-B683-5F56-2AB1-0A2088D3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069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CAA9C23-7A47-6D64-5464-DCA6300C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D5448E7-52FD-30D6-B97D-81777AAF3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D5F4873-AF5C-9144-7AEC-53CE6C516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45F71CD-5157-451B-54BF-B71363C2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5A690F6-8628-90D6-941A-708EB934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540FC7A-3105-D017-6B48-3F348A7E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572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2FCA63C-BF04-3649-5ED8-01B17D24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3D8A0EFC-173B-F004-07C1-A093807D5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059B827-66F6-9AFB-FC9D-83A7F828D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1E4E28E-1FB5-B5EE-0D53-4BAF278E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5EF36B9-3384-B253-74C7-D99D4893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5B728F4-6E4C-A620-1B88-D5DB662C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423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5BFC608D-8214-C654-FE4B-7D84DFA1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3747DF-EB35-7DB3-0A42-4D5B8363E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AA608BC-5216-1B91-4C2C-B2FD70646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22E3-F3C3-4388-8A82-6C635353A3D0}" type="datetimeFigureOut">
              <a:rPr lang="el-GR" smtClean="0"/>
              <a:pPr/>
              <a:t>31/5/2023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7ECAC9E-A42B-60D2-5CD2-D1E1E9D98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D18D24E-763B-5012-8D3C-33417CB22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F5C6-1192-4EF6-8813-5F32CA8E06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66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56F54A-7F81-BFE9-8051-90C08928F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ΕΛΑ ΣΤΗ ΘΕΣΗ ΜΟΥ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18DC233-A5A2-FEBF-4967-A7CAF21F5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ΙΔΡΥΜΑ ΛΑΜΠΡΑΚΗ </a:t>
            </a:r>
          </a:p>
          <a:p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l-GR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Ο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ΓΕΛ ΥΜΗΤΤΟΥ</a:t>
            </a:r>
          </a:p>
        </p:txBody>
      </p:sp>
    </p:spTree>
    <p:extLst>
      <p:ext uri="{BB962C8B-B14F-4D97-AF65-F5344CB8AC3E}">
        <p14:creationId xmlns:p14="http://schemas.microsoft.com/office/powerpoint/2010/main" xmlns="" val="19830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25BD97-3956-E51B-6F6A-BFF39A57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Αναπτύσσοντας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ενσυναίσθηση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AB0F72B-5372-7192-A7B3-0E7EEBA3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Όλες οι στερεοτυπικές αντιλήψεις περιορίζουν την οπτική μας , μας βάζουν «παρωπίδες», δεν μας αφήνουν να δούμε καθαρά τον άνθρωπο απέναντί μας.</a:t>
            </a:r>
          </a:p>
          <a:p>
            <a:r>
              <a:rPr lang="el-GR" dirty="0">
                <a:latin typeface="Century Gothic" panose="020B0502020202020204" pitchFamily="34" charset="0"/>
              </a:rPr>
              <a:t>Για να μπούμε στη θέση του άλλου, χρειάζεται να σκεφτούμε πώς μπορεί να νιώθει, να σκέφτεται, τι προβλήματα αντιμετωπίζει και επομένως επιλέγει μια συμπεριφορά… </a:t>
            </a:r>
          </a:p>
          <a:p>
            <a:r>
              <a:rPr lang="el-GR" dirty="0">
                <a:latin typeface="Century Gothic" panose="020B0502020202020204" pitchFamily="34" charset="0"/>
              </a:rPr>
              <a:t>Για να τα μάθουμε όλα αυτά πρέπει να τον ρωτήσουμε και να τον ακούσουμε με ανοιχτά αυτιά και ανοιχτή καρδιά, χωρίς να κρίνουμε με βάση τα δικά μας πιστεύω… Η ενεργητική ακρόαση είναι η βάση της επικοινωνίας… Ακούω και προσπαθώ να καταλάβω, όχι να απαντήσω!</a:t>
            </a:r>
          </a:p>
        </p:txBody>
      </p:sp>
    </p:spTree>
    <p:extLst>
      <p:ext uri="{BB962C8B-B14F-4D97-AF65-F5344CB8AC3E}">
        <p14:creationId xmlns:p14="http://schemas.microsoft.com/office/powerpoint/2010/main" xmlns="" val="179787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F120179-1F90-10FC-2578-A7C06085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Επικοινωνία αποτελεσματική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AEAD7BB-2B94-09AF-329A-8727488D6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Ακούω προσεκτικά και ενεργητικά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Ρωτάω , όταν δεν καταλαβαίνω κάτι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Δεν ερμηνεύω τα λόγια του άλλου ανθρώπου με βάση τα δικά μου δεδομένα και πιστεύω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Απαντώ με ειλικρίνεια, αλλά και ευγένεια , χωρίς να προσβάλω, να πληγώνω ή να προκαλώ θυμό… 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Αν δεν επικοινωνήσω σωστά , δεν μπορώ να καταλάβω κανέναν άνθρωπο άρα δεν μπορώ να μπω στη θέση του. </a:t>
            </a:r>
          </a:p>
        </p:txBody>
      </p:sp>
    </p:spTree>
    <p:extLst>
      <p:ext uri="{BB962C8B-B14F-4D97-AF65-F5344CB8AC3E}">
        <p14:creationId xmlns:p14="http://schemas.microsoft.com/office/powerpoint/2010/main" xmlns="" val="105481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DD86D72-1472-8CD4-C680-54F9B9C5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Century Gothic" panose="020B0502020202020204" pitchFamily="34" charset="0"/>
              </a:rPr>
              <a:t>Μπαίνω στη θέση σου..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0AC3253-C16B-6C8F-F3EE-B8BFF7938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Σεβασμος</a:t>
            </a:r>
            <a:r>
              <a:rPr lang="el-GR" dirty="0">
                <a:solidFill>
                  <a:srgbClr val="FF0000"/>
                </a:solidFill>
                <a:latin typeface="Century Gothic" panose="020B0502020202020204" pitchFamily="34" charset="0"/>
              </a:rPr>
              <a:t>….</a:t>
            </a:r>
          </a:p>
          <a:p>
            <a:r>
              <a:rPr lang="el-GR" dirty="0">
                <a:solidFill>
                  <a:srgbClr val="FF0000"/>
                </a:solidFill>
                <a:latin typeface="Century Gothic" panose="020B0502020202020204" pitchFamily="34" charset="0"/>
              </a:rPr>
              <a:t>Ανεκτικότητα….</a:t>
            </a:r>
          </a:p>
          <a:p>
            <a:r>
              <a:rPr lang="el-GR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Συπερίληψη</a:t>
            </a:r>
            <a:endParaRPr lang="el-GR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l-GR" dirty="0">
                <a:solidFill>
                  <a:srgbClr val="FF0000"/>
                </a:solidFill>
                <a:latin typeface="Century Gothic" panose="020B0502020202020204" pitchFamily="34" charset="0"/>
              </a:rPr>
              <a:t>Κατανόηση</a:t>
            </a:r>
          </a:p>
          <a:p>
            <a:r>
              <a:rPr lang="el-GR" dirty="0">
                <a:solidFill>
                  <a:srgbClr val="FF0000"/>
                </a:solidFill>
                <a:latin typeface="Century Gothic" panose="020B0502020202020204" pitchFamily="34" charset="0"/>
              </a:rPr>
              <a:t>Κριτική ματιά στα στερεότυπα</a:t>
            </a:r>
          </a:p>
          <a:p>
            <a:r>
              <a:rPr lang="el-GR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Ενσυναίσθηση</a:t>
            </a:r>
            <a:r>
              <a:rPr lang="el-GR" dirty="0">
                <a:solidFill>
                  <a:srgbClr val="FF0000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32611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DC28C05-8FFA-62E3-3316-A13ED34F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παιδική τέχνη, ζωγραφιά, οριγκάμι, clipart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695C3B1-D52B-4461-EFD6-C652B3000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75" y="2213113"/>
            <a:ext cx="9687338" cy="4174435"/>
          </a:xfrm>
        </p:spPr>
      </p:pic>
    </p:spTree>
    <p:extLst>
      <p:ext uri="{BB962C8B-B14F-4D97-AF65-F5344CB8AC3E}">
        <p14:creationId xmlns:p14="http://schemas.microsoft.com/office/powerpoint/2010/main" xmlns="" val="18087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BEA9A7-5389-9EB6-EFFD-21E0150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  <a:latin typeface="Century Gothic" panose="020B0502020202020204" pitchFamily="34" charset="0"/>
              </a:rPr>
              <a:t>ΕΙΜΑΣΤΕ ΟΛΟΙ ΙΣΟΙ… ΕΙΜΑΣΤΕ ΟΛΟΙ ΔΙΑΦΟΡΕΤΙΚΟΙ</a:t>
            </a:r>
          </a:p>
        </p:txBody>
      </p:sp>
      <p:pic>
        <p:nvPicPr>
          <p:cNvPr id="5" name="Θέση περιεχομένου 4" descr="Εικόνα που περιέχει ουράνιο τόξο, καρτούν, clipart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430194C-1D14-75F1-CC18-F9B7B3FDC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815" y="2279375"/>
            <a:ext cx="7448742" cy="3966680"/>
          </a:xfrm>
        </p:spPr>
      </p:pic>
    </p:spTree>
    <p:extLst>
      <p:ext uri="{BB962C8B-B14F-4D97-AF65-F5344CB8AC3E}">
        <p14:creationId xmlns:p14="http://schemas.microsoft.com/office/powerpoint/2010/main" xmlns="" val="18550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3D5B4AB-1D97-5308-180C-5927B0C8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ΑΜΕΑ…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AF6EF75-5AE5-8C1D-B55C-8E2F4B1B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Δικαίωμα στην πρόσβαση σε όλους τους ιδιωτικούς και δημοσίους χώρους</a:t>
            </a:r>
          </a:p>
          <a:p>
            <a:r>
              <a:rPr lang="el-GR" dirty="0">
                <a:latin typeface="Century Gothic" panose="020B0502020202020204" pitchFamily="34" charset="0"/>
              </a:rPr>
              <a:t>Δικαίωμα στην εκπαίδευση και στην συναναστροφή με τυπικώς αναπτυσσόμενα παιδιά</a:t>
            </a:r>
          </a:p>
          <a:p>
            <a:r>
              <a:rPr lang="el-GR" dirty="0">
                <a:latin typeface="Century Gothic" panose="020B0502020202020204" pitchFamily="34" charset="0"/>
              </a:rPr>
              <a:t>Δικαίωμα στην εργασία ανάλογα με τα ενδιαφέροντα και τις δεξιότητές τους </a:t>
            </a:r>
          </a:p>
          <a:p>
            <a:r>
              <a:rPr lang="el-GR" dirty="0">
                <a:latin typeface="Century Gothic" panose="020B0502020202020204" pitchFamily="34" charset="0"/>
              </a:rPr>
              <a:t>Για να μπούμε στη θέση τους… πρέπει να είναι πραγματικά κοντά μας κι όχι αποκλεισμένοι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6252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8B9E13-109C-020D-2706-4E176697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αναπηρικό αμαξίδιο, ρουχισμός, τροχό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71EEBAF-3448-A96F-B936-3E9DA297C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04" y="1523999"/>
            <a:ext cx="9833113" cy="4968875"/>
          </a:xfrm>
        </p:spPr>
      </p:pic>
    </p:spTree>
    <p:extLst>
      <p:ext uri="{BB962C8B-B14F-4D97-AF65-F5344CB8AC3E}">
        <p14:creationId xmlns:p14="http://schemas.microsoft.com/office/powerpoint/2010/main" xmlns="" val="330307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084B8A-69D2-C0C2-DB37-5FA5C2A7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entury Gothic" panose="020B0502020202020204" pitchFamily="34" charset="0"/>
              </a:rPr>
              <a:t>Η δράση μας…</a:t>
            </a:r>
          </a:p>
        </p:txBody>
      </p:sp>
      <p:pic>
        <p:nvPicPr>
          <p:cNvPr id="8" name="Θέση περιεχομένου 7" descr="Εικόνα που περιέχει καρέκλα, έπιπλα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A9BBBF5-970C-68C8-48B3-5A244E8AB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841" y="1908313"/>
            <a:ext cx="9770318" cy="4452730"/>
          </a:xfrm>
        </p:spPr>
      </p:pic>
    </p:spTree>
    <p:extLst>
      <p:ext uri="{BB962C8B-B14F-4D97-AF65-F5344CB8AC3E}">
        <p14:creationId xmlns:p14="http://schemas.microsoft.com/office/powerpoint/2010/main" xmlns="" val="370912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8C212E-2776-BCBC-6B0E-EE09E299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Century Gothic" panose="020B0502020202020204" pitchFamily="34" charset="0"/>
              </a:rPr>
              <a:t>Μπορούμε να γράψουμε ή να ζωγραφίσουμε χωρίς χέρια;;;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C1173C9-3828-609D-E5A0-191E26EB2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Ποια προβλήματα αντιμετωπίζουν οι άνθρωποι με κινητικά προβλήματα στα χέρια;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Πώς κατορθώνουν να διακριθούν ωστόσο στον αθλητισμό και μάλιστα σε αθλήματα απαιτήσεων, όπως η κολύμβηση και ο στίβος;;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Όλα είναι ζήτημα θέλησης και οπτικής….</a:t>
            </a:r>
          </a:p>
        </p:txBody>
      </p:sp>
    </p:spTree>
    <p:extLst>
      <p:ext uri="{BB962C8B-B14F-4D97-AF65-F5344CB8AC3E}">
        <p14:creationId xmlns:p14="http://schemas.microsoft.com/office/powerpoint/2010/main" xmlns="" val="221014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1586CF-82DE-44E0-C3AC-279DB904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 που περιέχει ρουχισμός, άτομο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98B593A-BFA0-5CC2-5501-41ACC054C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15" y="540972"/>
            <a:ext cx="11980985" cy="6317028"/>
          </a:xfrm>
        </p:spPr>
      </p:pic>
    </p:spTree>
    <p:extLst>
      <p:ext uri="{BB962C8B-B14F-4D97-AF65-F5344CB8AC3E}">
        <p14:creationId xmlns:p14="http://schemas.microsoft.com/office/powerpoint/2010/main" xmlns="" val="40081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E0243F6-D950-DC0E-06ED-B201DDA6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Έμφυλα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 στερεότυπα…</a:t>
            </a:r>
          </a:p>
        </p:txBody>
      </p:sp>
      <p:pic>
        <p:nvPicPr>
          <p:cNvPr id="5" name="Θέση περιεχομένου 4" descr="Εικόνα που περιέχει σκίτσο/σχέδιο, ζωγραφιά, εικονογράφηση, Κινούμενα σχέδι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7ED8653-41F5-69FE-5A25-53A7B576A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784" y="1941342"/>
            <a:ext cx="8145194" cy="4162564"/>
          </a:xfrm>
        </p:spPr>
      </p:pic>
    </p:spTree>
    <p:extLst>
      <p:ext uri="{BB962C8B-B14F-4D97-AF65-F5344CB8AC3E}">
        <p14:creationId xmlns:p14="http://schemas.microsoft.com/office/powerpoint/2010/main" xmlns="" val="102264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CA280B4-BB1E-5407-FE85-0FAC6524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Κορίτσια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vs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αγόρια</a:t>
            </a:r>
            <a:r>
              <a:rPr lang="el-GR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D5A1EF5-BAC7-E634-5EB7-3EE13BB5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Τα </a:t>
            </a:r>
            <a:r>
              <a:rPr lang="el-GR" dirty="0" err="1">
                <a:latin typeface="Century Gothic" panose="020B0502020202020204" pitchFamily="34" charset="0"/>
              </a:rPr>
              <a:t>έμφυλα</a:t>
            </a:r>
            <a:r>
              <a:rPr lang="el-GR" dirty="0">
                <a:latin typeface="Century Gothic" panose="020B0502020202020204" pitchFamily="34" charset="0"/>
              </a:rPr>
              <a:t> στερεότυπα υπάρχουν , γιατί μεγαλώνουμε μέσα σε αυτά… Άρα δεν τα κρίνουμε, δεν τα διακρίνουμε, απλώς τα αποδεχόμαστε χωρίς ποτέ να τα αμφισβητήσουμε.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Όλοι οι άνθρωποι κουβαλούν γενετικές καταβολές και μεγαλώνουν σε ένα συγκεκριμένο οικογενειακό, εκπαιδευτικό και γεωγραφικό περιβάλλον. 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Μήπως αυτοί οι παράγοντες παίζουν τον πιο σημαντικό ρόλο στην διαμόρφωση ενός ανθρώπου  κι όχι το φύλο του;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60379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379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ΕΛΑ ΣΤΗ ΘΕΣΗ ΜΟΥ</vt:lpstr>
      <vt:lpstr>ΕΙΜΑΣΤΕ ΟΛΟΙ ΙΣΟΙ… ΕΙΜΑΣΤΕ ΟΛΟΙ ΔΙΑΦΟΡΕΤΙΚΟΙ</vt:lpstr>
      <vt:lpstr>ΑΜΕΑ…</vt:lpstr>
      <vt:lpstr>Slide 4</vt:lpstr>
      <vt:lpstr>Η δράση μας…</vt:lpstr>
      <vt:lpstr>Μπορούμε να γράψουμε ή να ζωγραφίσουμε χωρίς χέρια;;;</vt:lpstr>
      <vt:lpstr>Slide 7</vt:lpstr>
      <vt:lpstr>Έμφυλα στερεότυπα…</vt:lpstr>
      <vt:lpstr>Κορίτσια vs αγόρια…</vt:lpstr>
      <vt:lpstr>Αναπτύσσοντας ενσυναίσθηση…</vt:lpstr>
      <vt:lpstr>Επικοινωνία αποτελεσματική</vt:lpstr>
      <vt:lpstr>Μπαίνω στη θέση σου..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ΕΛΑ ΣΤΗ ΘΕΣΗ ΜΟΥ</dc:title>
  <dc:creator>Apostolos Zafeiropoulos</dc:creator>
  <cp:lastModifiedBy>pagra</cp:lastModifiedBy>
  <cp:revision>1</cp:revision>
  <dcterms:created xsi:type="dcterms:W3CDTF">2023-05-31T04:04:30Z</dcterms:created>
  <dcterms:modified xsi:type="dcterms:W3CDTF">2023-05-31T15:02:11Z</dcterms:modified>
</cp:coreProperties>
</file>